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45F94-75F3-4750-BA07-71119A6BE19C}" type="datetimeFigureOut">
              <a:rPr lang="pl-PL" smtClean="0"/>
              <a:t>09.06.2022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E5DF0-2088-45D6-80E4-AE1AF8BF14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2553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03387" y="1474838"/>
            <a:ext cx="10333038" cy="2339925"/>
          </a:xfrm>
        </p:spPr>
        <p:txBody>
          <a:bodyPr anchor="b"/>
          <a:lstStyle>
            <a:lvl1pPr algn="ctr">
              <a:defRPr sz="6000">
                <a:solidFill>
                  <a:srgbClr val="C0000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03388" y="3916670"/>
            <a:ext cx="10333037" cy="22579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C24E-01B1-4078-8392-E0CED64F222D}" type="datetimeFigureOut">
              <a:rPr lang="pl-PL" smtClean="0"/>
              <a:t>09.06.2022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664-17BA-4DD1-82D6-A64B188F542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837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3387" y="1494503"/>
            <a:ext cx="10333037" cy="1265956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C24E-01B1-4078-8392-E0CED64F222D}" type="datetimeFigureOut">
              <a:rPr lang="pl-PL" smtClean="0"/>
              <a:t>09.06.2022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664-17BA-4DD1-82D6-A64B188F54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614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69577" y="1484671"/>
            <a:ext cx="2566847" cy="4702123"/>
          </a:xfrm>
        </p:spPr>
        <p:txBody>
          <a:bodyPr vert="eaVert"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703387" y="1484671"/>
            <a:ext cx="7551738" cy="4702123"/>
          </a:xfrm>
        </p:spPr>
        <p:txBody>
          <a:bodyPr vert="eaVert"/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C24E-01B1-4078-8392-E0CED64F222D}" type="datetimeFigureOut">
              <a:rPr lang="pl-PL" smtClean="0"/>
              <a:t>09.06.2022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664-17BA-4DD1-82D6-A64B188F54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949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3387" y="1474839"/>
            <a:ext cx="10333037" cy="128562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C24E-01B1-4078-8392-E0CED64F222D}" type="datetimeFigureOut">
              <a:rPr lang="pl-PL" smtClean="0"/>
              <a:t>09.06.2022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664-17BA-4DD1-82D6-A64B188F54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699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8304" y="1481087"/>
            <a:ext cx="1032812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03387" y="4594992"/>
            <a:ext cx="103330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C24E-01B1-4078-8392-E0CED64F222D}" type="datetimeFigureOut">
              <a:rPr lang="pl-PL" smtClean="0"/>
              <a:t>09.06.2022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664-17BA-4DD1-82D6-A64B188F54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835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3387" y="1494503"/>
            <a:ext cx="10333037" cy="1265956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03388" y="2939845"/>
            <a:ext cx="4933386" cy="3237118"/>
          </a:xfrm>
        </p:spPr>
        <p:txBody>
          <a:bodyPr/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010401" y="2939843"/>
            <a:ext cx="5026024" cy="3237120"/>
          </a:xfrm>
        </p:spPr>
        <p:txBody>
          <a:bodyPr/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C24E-01B1-4078-8392-E0CED64F222D}" type="datetimeFigureOut">
              <a:rPr lang="pl-PL" smtClean="0"/>
              <a:t>09.06.2022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664-17BA-4DD1-82D6-A64B188F54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01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3388" y="1494503"/>
            <a:ext cx="10333037" cy="125806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03389" y="2743047"/>
            <a:ext cx="497522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703388" y="3566959"/>
            <a:ext cx="4975224" cy="2622703"/>
          </a:xfrm>
        </p:spPr>
        <p:txBody>
          <a:bodyPr/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961239" y="2743047"/>
            <a:ext cx="51677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961239" y="3566959"/>
            <a:ext cx="5075186" cy="2622703"/>
          </a:xfrm>
        </p:spPr>
        <p:txBody>
          <a:bodyPr/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C24E-01B1-4078-8392-E0CED64F222D}" type="datetimeFigureOut">
              <a:rPr lang="pl-PL" smtClean="0"/>
              <a:t>09.06.2022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664-17BA-4DD1-82D6-A64B188F54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621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3387" y="1494503"/>
            <a:ext cx="10333037" cy="1265956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C24E-01B1-4078-8392-E0CED64F222D}" type="datetimeFigureOut">
              <a:rPr lang="pl-PL" smtClean="0"/>
              <a:t>09.06.2022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664-17BA-4DD1-82D6-A64B188F54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6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C24E-01B1-4078-8392-E0CED64F222D}" type="datetimeFigureOut">
              <a:rPr lang="pl-PL" smtClean="0"/>
              <a:t>09.06.2022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664-17BA-4DD1-82D6-A64B188F54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9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3388" y="1484671"/>
            <a:ext cx="4205799" cy="12318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78346" y="1484671"/>
            <a:ext cx="5758079" cy="47382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03387" y="2851355"/>
            <a:ext cx="4205800" cy="33715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C24E-01B1-4078-8392-E0CED64F222D}" type="datetimeFigureOut">
              <a:rPr lang="pl-PL" smtClean="0"/>
              <a:t>09.06.2022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664-17BA-4DD1-82D6-A64B188F54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913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3387" y="1484671"/>
            <a:ext cx="3749675" cy="1219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653548" y="1484671"/>
            <a:ext cx="6382877" cy="4573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03388" y="2782529"/>
            <a:ext cx="3749674" cy="33617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C24E-01B1-4078-8392-E0CED64F222D}" type="datetimeFigureOut">
              <a:rPr lang="pl-PL" smtClean="0"/>
              <a:t>09.06.2022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A664-17BA-4DD1-82D6-A64B188F54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27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703387" y="1474839"/>
            <a:ext cx="10333037" cy="1285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03387" y="2949675"/>
            <a:ext cx="10333037" cy="323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703387" y="6356347"/>
            <a:ext cx="278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F0F2C24E-01B1-4078-8392-E0CED64F222D}" type="datetimeFigureOut">
              <a:rPr lang="pl-PL" smtClean="0"/>
              <a:pPr/>
              <a:t>09.06.2022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844845" y="6356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293225" y="63563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CC45A664-17BA-4DD1-82D6-A64B188F542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371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073" userDrawn="1">
          <p15:clr>
            <a:srgbClr val="F26B43"/>
          </p15:clr>
        </p15:guide>
        <p15:guide id="3" pos="75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570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42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356798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Panoramiczny</PresentationFormat>
  <Paragraphs>0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Motyw pakietu Office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Paulina Kujawa</dc:creator>
  <cp:lastModifiedBy>Paulina Kujawa</cp:lastModifiedBy>
  <cp:revision>7</cp:revision>
  <dcterms:created xsi:type="dcterms:W3CDTF">2022-06-09T06:59:00Z</dcterms:created>
  <dcterms:modified xsi:type="dcterms:W3CDTF">2022-06-09T10:56:32Z</dcterms:modified>
</cp:coreProperties>
</file>